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60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  <a:endParaRPr lang="sl-SI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  <a:endParaRPr lang="sl-SI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  <a:endParaRPr lang="sl-SI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  <a:endParaRPr lang="sl-SI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  <a:endParaRPr lang="sl-SI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  <a:endParaRPr lang="sl-SI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  <a:endParaRPr lang="sl-SI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  <a:endParaRPr lang="sl-SI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  <a:endParaRPr lang="sl-SI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  <a:endParaRPr lang="sl-SI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 hasCustomPrompt="1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  <a:endParaRPr lang="sl-SI"/>
          </a:p>
          <a:p>
            <a:pPr lvl="1"/>
            <a:r>
              <a:rPr lang="sl-SI"/>
              <a:t>Druga raven</a:t>
            </a:r>
            <a:endParaRPr lang="sl-SI"/>
          </a:p>
          <a:p>
            <a:pPr lvl="2"/>
            <a:r>
              <a:rPr lang="sl-SI"/>
              <a:t>Tretja raven</a:t>
            </a:r>
            <a:endParaRPr lang="sl-SI"/>
          </a:p>
          <a:p>
            <a:pPr lvl="3"/>
            <a:r>
              <a:rPr lang="sl-SI"/>
              <a:t>Četrta raven</a:t>
            </a:r>
            <a:endParaRPr lang="sl-SI"/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 hasCustomPrompt="1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  <a:endParaRPr lang="sl-SI"/>
          </a:p>
          <a:p>
            <a:pPr lvl="1"/>
            <a:r>
              <a:rPr lang="sl-SI"/>
              <a:t>Druga raven</a:t>
            </a:r>
            <a:endParaRPr lang="sl-SI"/>
          </a:p>
          <a:p>
            <a:pPr lvl="2"/>
            <a:r>
              <a:rPr lang="sl-SI"/>
              <a:t>Tretja raven</a:t>
            </a:r>
            <a:endParaRPr lang="sl-SI"/>
          </a:p>
          <a:p>
            <a:pPr lvl="3"/>
            <a:r>
              <a:rPr lang="sl-SI"/>
              <a:t>Četrta raven</a:t>
            </a:r>
            <a:endParaRPr lang="sl-SI"/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  <a:endParaRPr lang="sl-SI"/>
          </a:p>
          <a:p>
            <a:pPr lvl="1"/>
            <a:r>
              <a:rPr lang="sl-SI"/>
              <a:t>Druga raven</a:t>
            </a:r>
            <a:endParaRPr lang="sl-SI"/>
          </a:p>
          <a:p>
            <a:pPr lvl="2"/>
            <a:r>
              <a:rPr lang="sl-SI"/>
              <a:t>Tretja raven</a:t>
            </a:r>
            <a:endParaRPr lang="sl-SI"/>
          </a:p>
          <a:p>
            <a:pPr lvl="3"/>
            <a:r>
              <a:rPr lang="sl-SI"/>
              <a:t>Četrta raven</a:t>
            </a:r>
            <a:endParaRPr lang="sl-SI"/>
          </a:p>
          <a:p>
            <a:pPr lvl="4"/>
            <a:r>
              <a:rPr lang="sl-SI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E6128-DF22-E241-BE74-0CECB97A1778}" type="datetimeFigureOut">
              <a:rPr lang="sl-SI" smtClean="0"/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2F6BA-4137-3F4B-B345-D4867A63D40C}" type="slidenum">
              <a:rPr lang="sl-SI" smtClean="0"/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  <a:endParaRPr lang="sl-SI"/>
          </a:p>
          <a:p>
            <a:pPr lvl="1"/>
            <a:r>
              <a:rPr lang="sl-SI"/>
              <a:t>Druga raven</a:t>
            </a:r>
            <a:endParaRPr lang="sl-SI"/>
          </a:p>
          <a:p>
            <a:pPr lvl="2"/>
            <a:r>
              <a:rPr lang="sl-SI"/>
              <a:t>Tretja raven</a:t>
            </a:r>
            <a:endParaRPr lang="sl-SI"/>
          </a:p>
          <a:p>
            <a:pPr lvl="3"/>
            <a:r>
              <a:rPr lang="sl-SI"/>
              <a:t>Četrta raven</a:t>
            </a:r>
            <a:endParaRPr lang="sl-SI"/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  <a:endParaRPr lang="sl-SI"/>
          </a:p>
          <a:p>
            <a:pPr lvl="1"/>
            <a:r>
              <a:rPr lang="sl-SI"/>
              <a:t>Druga raven</a:t>
            </a:r>
            <a:endParaRPr lang="sl-SI"/>
          </a:p>
          <a:p>
            <a:pPr lvl="2"/>
            <a:r>
              <a:rPr lang="sl-SI"/>
              <a:t>Tretja raven</a:t>
            </a:r>
            <a:endParaRPr lang="sl-SI"/>
          </a:p>
          <a:p>
            <a:pPr lvl="3"/>
            <a:r>
              <a:rPr lang="sl-SI"/>
              <a:t>Četrta raven</a:t>
            </a:r>
            <a:endParaRPr lang="sl-SI"/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  <a:endParaRPr lang="sl-SI"/>
          </a:p>
          <a:p>
            <a:pPr lvl="1"/>
            <a:r>
              <a:rPr lang="sl-SI"/>
              <a:t>Druga raven</a:t>
            </a:r>
            <a:endParaRPr lang="sl-SI"/>
          </a:p>
          <a:p>
            <a:pPr lvl="2"/>
            <a:r>
              <a:rPr lang="sl-SI"/>
              <a:t>Tretja raven</a:t>
            </a:r>
            <a:endParaRPr lang="sl-SI"/>
          </a:p>
          <a:p>
            <a:pPr lvl="3"/>
            <a:r>
              <a:rPr lang="sl-SI"/>
              <a:t>Četrta raven</a:t>
            </a:r>
            <a:endParaRPr lang="sl-SI"/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  <a:endParaRPr lang="sl-SI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  <a:endParaRPr lang="sl-SI"/>
          </a:p>
          <a:p>
            <a:pPr lvl="1"/>
            <a:r>
              <a:rPr lang="sl-SI"/>
              <a:t>Druga raven</a:t>
            </a:r>
            <a:endParaRPr lang="sl-SI"/>
          </a:p>
          <a:p>
            <a:pPr lvl="2"/>
            <a:r>
              <a:rPr lang="sl-SI"/>
              <a:t>Tretja raven</a:t>
            </a:r>
            <a:endParaRPr lang="sl-SI"/>
          </a:p>
          <a:p>
            <a:pPr lvl="3"/>
            <a:r>
              <a:rPr lang="sl-SI"/>
              <a:t>Četrta raven</a:t>
            </a:r>
            <a:endParaRPr lang="sl-SI"/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  <a:endParaRPr lang="sl-SI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  <a:endParaRPr lang="sl-SI"/>
          </a:p>
          <a:p>
            <a:pPr lvl="1"/>
            <a:r>
              <a:rPr lang="sl-SI"/>
              <a:t>Druga raven</a:t>
            </a:r>
            <a:endParaRPr lang="sl-SI"/>
          </a:p>
          <a:p>
            <a:pPr lvl="2"/>
            <a:r>
              <a:rPr lang="sl-SI"/>
              <a:t>Tretja raven</a:t>
            </a:r>
            <a:endParaRPr lang="sl-SI"/>
          </a:p>
          <a:p>
            <a:pPr lvl="3"/>
            <a:r>
              <a:rPr lang="sl-SI"/>
              <a:t>Četrta raven</a:t>
            </a:r>
            <a:endParaRPr lang="sl-SI"/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  <a:endParaRPr lang="sl-SI"/>
          </a:p>
          <a:p>
            <a:pPr lvl="1"/>
            <a:r>
              <a:rPr lang="sl-SI"/>
              <a:t>Druga raven</a:t>
            </a:r>
            <a:endParaRPr lang="sl-SI"/>
          </a:p>
          <a:p>
            <a:pPr lvl="2"/>
            <a:r>
              <a:rPr lang="sl-SI"/>
              <a:t>Tretja raven</a:t>
            </a:r>
            <a:endParaRPr lang="sl-SI"/>
          </a:p>
          <a:p>
            <a:pPr lvl="3"/>
            <a:r>
              <a:rPr lang="sl-SI"/>
              <a:t>Četrta raven</a:t>
            </a:r>
            <a:endParaRPr lang="sl-SI"/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3.png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  <a:endParaRPr lang="sl-SI"/>
          </a:p>
          <a:p>
            <a:pPr lvl="1"/>
            <a:r>
              <a:rPr lang="sl-SI"/>
              <a:t>Druga raven</a:t>
            </a:r>
            <a:endParaRPr lang="sl-SI"/>
          </a:p>
          <a:p>
            <a:pPr lvl="2"/>
            <a:r>
              <a:rPr lang="sl-SI"/>
              <a:t>Tretja raven</a:t>
            </a:r>
            <a:endParaRPr lang="sl-SI"/>
          </a:p>
          <a:p>
            <a:pPr lvl="3"/>
            <a:r>
              <a:rPr lang="sl-SI"/>
              <a:t>Četrta raven</a:t>
            </a:r>
            <a:endParaRPr lang="sl-SI"/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229394"/>
            <a:ext cx="9144000" cy="2387600"/>
          </a:xfrm>
        </p:spPr>
        <p:txBody>
          <a:bodyPr/>
          <a:lstStyle/>
          <a:p>
            <a:r>
              <a:rPr lang="sl-SI" dirty="0" err="1"/>
              <a:t>Ein</a:t>
            </a:r>
            <a:r>
              <a:rPr lang="sl-SI" dirty="0"/>
              <a:t> </a:t>
            </a:r>
            <a:r>
              <a:rPr lang="sl-SI" dirty="0" err="1"/>
              <a:t>Spaziergang</a:t>
            </a:r>
            <a:r>
              <a:rPr lang="sl-SI" dirty="0"/>
              <a:t> </a:t>
            </a:r>
            <a:r>
              <a:rPr lang="sl-SI" dirty="0" err="1"/>
              <a:t>durch</a:t>
            </a:r>
            <a:r>
              <a:rPr lang="sl-SI" dirty="0"/>
              <a:t> </a:t>
            </a:r>
            <a:r>
              <a:rPr lang="sl-SI" dirty="0" err="1"/>
              <a:t>das</a:t>
            </a:r>
            <a:r>
              <a:rPr lang="sl-SI" dirty="0"/>
              <a:t> Haus des </a:t>
            </a:r>
            <a:r>
              <a:rPr lang="sl-SI" dirty="0" err="1"/>
              <a:t>Meeres</a:t>
            </a: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066" y="2890839"/>
            <a:ext cx="7267867" cy="340756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774" y="111056"/>
            <a:ext cx="10364451" cy="1596177"/>
          </a:xfrm>
        </p:spPr>
        <p:txBody>
          <a:bodyPr/>
          <a:lstStyle/>
          <a:p>
            <a:r>
              <a:rPr lang="sl-SI" dirty="0" err="1"/>
              <a:t>Pyton</a:t>
            </a:r>
            <a:r>
              <a:rPr lang="sl-SI" dirty="0"/>
              <a:t>, </a:t>
            </a:r>
            <a:r>
              <a:rPr lang="sl-SI" dirty="0" err="1"/>
              <a:t>seeigel</a:t>
            </a:r>
            <a:r>
              <a:rPr lang="sl-SI" dirty="0"/>
              <a:t> </a:t>
            </a:r>
            <a:r>
              <a:rPr lang="sl-SI" dirty="0" err="1"/>
              <a:t>und</a:t>
            </a:r>
            <a:r>
              <a:rPr lang="sl-SI" dirty="0"/>
              <a:t> </a:t>
            </a:r>
            <a:r>
              <a:rPr lang="sl-SI" dirty="0" err="1"/>
              <a:t>qualleN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456" y="2007476"/>
            <a:ext cx="2863959" cy="3941379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740" y="2002369"/>
            <a:ext cx="2903440" cy="3941379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141" y="2002369"/>
            <a:ext cx="3304247" cy="394137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774" y="132987"/>
            <a:ext cx="10364451" cy="1596177"/>
          </a:xfrm>
        </p:spPr>
        <p:txBody>
          <a:bodyPr/>
          <a:lstStyle/>
          <a:p>
            <a:r>
              <a:rPr lang="sl-SI" dirty="0" err="1"/>
              <a:t>Sehenswert</a:t>
            </a:r>
            <a:r>
              <a:rPr lang="sl-SI" dirty="0"/>
              <a:t>…</a:t>
            </a:r>
            <a:r>
              <a:rPr lang="sl-SI" dirty="0" err="1"/>
              <a:t>wie</a:t>
            </a:r>
            <a:r>
              <a:rPr lang="sl-SI" dirty="0"/>
              <a:t> </a:t>
            </a:r>
            <a:r>
              <a:rPr lang="sl-SI" dirty="0" err="1"/>
              <a:t>klein</a:t>
            </a:r>
            <a:r>
              <a:rPr lang="sl-SI" dirty="0"/>
              <a:t> </a:t>
            </a:r>
            <a:r>
              <a:rPr lang="sl-SI" dirty="0" err="1"/>
              <a:t>wir</a:t>
            </a:r>
            <a:r>
              <a:rPr lang="sl-SI" dirty="0"/>
              <a:t> </a:t>
            </a:r>
            <a:r>
              <a:rPr lang="sl-SI" dirty="0" err="1"/>
              <a:t>im</a:t>
            </a:r>
            <a:r>
              <a:rPr lang="sl-SI" dirty="0"/>
              <a:t> </a:t>
            </a:r>
            <a:r>
              <a:rPr lang="sl-SI" dirty="0" err="1"/>
              <a:t>vergleich</a:t>
            </a:r>
            <a:r>
              <a:rPr lang="sl-SI" dirty="0"/>
              <a:t> </a:t>
            </a:r>
            <a:r>
              <a:rPr lang="sl-SI" dirty="0" err="1"/>
              <a:t>zu</a:t>
            </a:r>
            <a:r>
              <a:rPr lang="sl-SI" dirty="0"/>
              <a:t> </a:t>
            </a:r>
            <a:r>
              <a:rPr lang="sl-SI" dirty="0" err="1"/>
              <a:t>mutter</a:t>
            </a:r>
            <a:r>
              <a:rPr lang="sl-SI" dirty="0"/>
              <a:t> natur </a:t>
            </a:r>
            <a:r>
              <a:rPr lang="sl-SI" dirty="0" err="1"/>
              <a:t>sind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535" y="4237395"/>
            <a:ext cx="1285253" cy="2487618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788" y="1996966"/>
            <a:ext cx="5206993" cy="472804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br>
              <a:rPr lang="sl-SI" altLang="en-US" sz="2800"/>
            </a:br>
            <a:r>
              <a:rPr lang="sl-SI" altLang="en-US" sz="2800" b="1"/>
              <a:t>Danke fuer ihre Aufmerksamkeit.</a:t>
            </a:r>
            <a:endParaRPr lang="sl-SI" altLang="en-US" sz="2800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sl-SI" altLang="en-US"/>
          </a:p>
          <a:p>
            <a:endParaRPr lang="sl-SI" altLang="en-US"/>
          </a:p>
          <a:p>
            <a:r>
              <a:rPr lang="sl-SI" altLang="en-US"/>
              <a:t>irena tibaut, oš ivana cankarja,</a:t>
            </a:r>
            <a:endParaRPr lang="sl-SI" altLang="en-US"/>
          </a:p>
          <a:p>
            <a:r>
              <a:rPr lang="sl-SI" altLang="en-US"/>
              <a:t>cankarjeva c. 10, ljutomer, slowenia</a:t>
            </a:r>
            <a:endParaRPr lang="sl-SI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637" y="1598514"/>
            <a:ext cx="3811989" cy="4524224"/>
          </a:xfrm>
          <a:prstGeom prst="rect">
            <a:avLst/>
          </a:prstGeom>
        </p:spPr>
      </p:pic>
      <p:sp>
        <p:nvSpPr>
          <p:cNvPr id="10" name="PoljeZBesedilom 9"/>
          <p:cNvSpPr txBox="1"/>
          <p:nvPr/>
        </p:nvSpPr>
        <p:spPr>
          <a:xfrm>
            <a:off x="988795" y="1598514"/>
            <a:ext cx="222589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l-SI" sz="3200" dirty="0" err="1"/>
              <a:t>Sie</a:t>
            </a:r>
            <a:r>
              <a:rPr lang="sl-SI" sz="3200" dirty="0"/>
              <a:t> </a:t>
            </a:r>
            <a:r>
              <a:rPr lang="sl-SI" sz="3200" dirty="0" err="1"/>
              <a:t>sind</a:t>
            </a:r>
            <a:r>
              <a:rPr lang="sl-SI" sz="3200" dirty="0"/>
              <a:t> </a:t>
            </a:r>
            <a:r>
              <a:rPr lang="sl-SI" sz="3200" dirty="0" err="1"/>
              <a:t>das</a:t>
            </a:r>
            <a:r>
              <a:rPr lang="sl-SI" sz="3200" dirty="0"/>
              <a:t> </a:t>
            </a:r>
            <a:r>
              <a:rPr lang="sl-SI" sz="3200" dirty="0" err="1"/>
              <a:t>ganze</a:t>
            </a:r>
            <a:r>
              <a:rPr lang="sl-SI" sz="3200" dirty="0"/>
              <a:t> </a:t>
            </a:r>
            <a:r>
              <a:rPr lang="sl-SI" sz="3200" dirty="0" err="1"/>
              <a:t>Jahr</a:t>
            </a:r>
            <a:r>
              <a:rPr lang="sl-SI" sz="3200" dirty="0"/>
              <a:t> über </a:t>
            </a:r>
            <a:r>
              <a:rPr lang="sl-SI" sz="3200" dirty="0" err="1"/>
              <a:t>geöffnet</a:t>
            </a:r>
            <a:r>
              <a:rPr lang="sl-SI" sz="3200" dirty="0"/>
              <a:t>, </a:t>
            </a:r>
            <a:r>
              <a:rPr lang="sl-SI" sz="3200" dirty="0" err="1"/>
              <a:t>dass</a:t>
            </a:r>
            <a:r>
              <a:rPr lang="sl-SI" sz="3200" dirty="0"/>
              <a:t> </a:t>
            </a:r>
            <a:r>
              <a:rPr lang="sl-SI" sz="3200" dirty="0" err="1"/>
              <a:t>heißt</a:t>
            </a:r>
            <a:r>
              <a:rPr lang="sl-SI" sz="3200" dirty="0"/>
              <a:t> </a:t>
            </a:r>
            <a:r>
              <a:rPr lang="sl-SI" sz="3200" dirty="0" err="1"/>
              <a:t>alle</a:t>
            </a:r>
            <a:r>
              <a:rPr lang="sl-SI" sz="3200" dirty="0"/>
              <a:t> 365 </a:t>
            </a:r>
            <a:r>
              <a:rPr lang="sl-SI" sz="3200" dirty="0" err="1"/>
              <a:t>tage</a:t>
            </a:r>
            <a:r>
              <a:rPr lang="sl-SI" sz="3200" dirty="0"/>
              <a:t> </a:t>
            </a:r>
            <a:r>
              <a:rPr lang="sl-SI" sz="3200" dirty="0" err="1"/>
              <a:t>im</a:t>
            </a:r>
            <a:r>
              <a:rPr lang="sl-SI" sz="3200" dirty="0"/>
              <a:t> </a:t>
            </a:r>
            <a:r>
              <a:rPr lang="sl-SI" sz="3200" dirty="0" err="1"/>
              <a:t>Jahr</a:t>
            </a:r>
            <a:r>
              <a:rPr lang="sl-SI" sz="3200" dirty="0"/>
              <a:t>.</a:t>
            </a:r>
            <a:endParaRPr lang="sl-SI" sz="3200" dirty="0"/>
          </a:p>
        </p:txBody>
      </p:sp>
      <p:sp>
        <p:nvSpPr>
          <p:cNvPr id="12" name="Naslov 1"/>
          <p:cNvSpPr txBox="1"/>
          <p:nvPr/>
        </p:nvSpPr>
        <p:spPr>
          <a:xfrm>
            <a:off x="2057549" y="202406"/>
            <a:ext cx="745499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GEBÄUDE UND EINTRITSPREISE</a:t>
            </a:r>
            <a:endParaRPr lang="sl-SI" dirty="0"/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727" b="14148"/>
          <a:stretch>
            <a:fillRect/>
          </a:stretch>
        </p:blipFill>
        <p:spPr>
          <a:xfrm>
            <a:off x="4273500" y="1154906"/>
            <a:ext cx="2833953" cy="535940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03568" y="-1735800"/>
            <a:ext cx="10364451" cy="1596177"/>
          </a:xfrm>
        </p:spPr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919" y="1786995"/>
            <a:ext cx="3262623" cy="4351338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21" y="719666"/>
            <a:ext cx="2467079" cy="5418667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1263130" y="1029242"/>
            <a:ext cx="264261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l-SI" sz="2800" dirty="0" err="1"/>
              <a:t>Dieser</a:t>
            </a:r>
            <a:r>
              <a:rPr lang="sl-SI" sz="2800" dirty="0"/>
              <a:t> </a:t>
            </a:r>
            <a:r>
              <a:rPr lang="sl-SI" sz="2800" dirty="0" err="1"/>
              <a:t>Meereszoo</a:t>
            </a:r>
            <a:r>
              <a:rPr lang="sl-SI" sz="2800" dirty="0"/>
              <a:t> </a:t>
            </a:r>
            <a:r>
              <a:rPr lang="sl-SI" sz="2800" dirty="0" err="1"/>
              <a:t>ist</a:t>
            </a:r>
            <a:r>
              <a:rPr lang="sl-SI" sz="2800" dirty="0"/>
              <a:t> </a:t>
            </a:r>
            <a:r>
              <a:rPr lang="sl-SI" sz="2800" dirty="0" err="1"/>
              <a:t>schon</a:t>
            </a:r>
            <a:r>
              <a:rPr lang="sl-SI" sz="2800" dirty="0"/>
              <a:t> </a:t>
            </a:r>
            <a:r>
              <a:rPr lang="sl-SI" sz="2800" dirty="0" err="1"/>
              <a:t>seit</a:t>
            </a:r>
            <a:r>
              <a:rPr lang="sl-SI" sz="2800" dirty="0"/>
              <a:t> dem </a:t>
            </a:r>
            <a:r>
              <a:rPr lang="sl-SI" sz="2800" dirty="0" err="1"/>
              <a:t>Jahr</a:t>
            </a:r>
            <a:r>
              <a:rPr lang="sl-SI" sz="2800" dirty="0"/>
              <a:t> 1957 </a:t>
            </a:r>
            <a:r>
              <a:rPr lang="sl-SI" sz="2800" dirty="0" err="1"/>
              <a:t>geöffnet</a:t>
            </a:r>
            <a:r>
              <a:rPr lang="sl-SI" sz="2800" dirty="0"/>
              <a:t>, </a:t>
            </a:r>
            <a:r>
              <a:rPr lang="sl-SI" sz="2800" dirty="0" err="1"/>
              <a:t>wird</a:t>
            </a:r>
            <a:r>
              <a:rPr lang="sl-SI" sz="2800" dirty="0"/>
              <a:t> aber in den </a:t>
            </a:r>
            <a:r>
              <a:rPr lang="sl-SI" sz="2800" dirty="0" err="1"/>
              <a:t>letzten</a:t>
            </a:r>
            <a:r>
              <a:rPr lang="sl-SI" sz="2800" dirty="0"/>
              <a:t> </a:t>
            </a:r>
            <a:r>
              <a:rPr lang="sl-SI" sz="2800" dirty="0" err="1"/>
              <a:t>Jahren</a:t>
            </a:r>
            <a:r>
              <a:rPr lang="sl-SI" sz="2800" dirty="0"/>
              <a:t> </a:t>
            </a:r>
            <a:r>
              <a:rPr lang="sl-SI" sz="2800" dirty="0" err="1"/>
              <a:t>durchschlieschlich</a:t>
            </a:r>
            <a:r>
              <a:rPr lang="sl-SI" sz="2800" dirty="0"/>
              <a:t> </a:t>
            </a:r>
            <a:r>
              <a:rPr lang="sl-SI" sz="2800" dirty="0" err="1"/>
              <a:t>durch</a:t>
            </a:r>
            <a:r>
              <a:rPr lang="sl-SI" sz="2800" dirty="0"/>
              <a:t> </a:t>
            </a:r>
            <a:r>
              <a:rPr lang="sl-SI" sz="2800" dirty="0" err="1"/>
              <a:t>Eintrittsgelder</a:t>
            </a:r>
            <a:r>
              <a:rPr lang="sl-SI" sz="2800" dirty="0"/>
              <a:t> </a:t>
            </a:r>
            <a:r>
              <a:rPr lang="sl-SI" sz="2800" dirty="0" err="1"/>
              <a:t>finanziert</a:t>
            </a:r>
            <a:r>
              <a:rPr lang="sl-SI" sz="2800" dirty="0"/>
              <a:t>.</a:t>
            </a:r>
            <a:endParaRPr lang="sl-SI" sz="2800" dirty="0"/>
          </a:p>
          <a:p>
            <a:pPr algn="l"/>
            <a:endParaRPr lang="sl-SI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96403" y="410218"/>
            <a:ext cx="7599194" cy="845952"/>
          </a:xfrm>
        </p:spPr>
        <p:txBody>
          <a:bodyPr/>
          <a:lstStyle/>
          <a:p>
            <a:r>
              <a:rPr lang="sl-SI" dirty="0" err="1"/>
              <a:t>Ebenenplan</a:t>
            </a:r>
            <a:r>
              <a:rPr lang="sl-SI" dirty="0"/>
              <a:t> von dem </a:t>
            </a:r>
            <a:r>
              <a:rPr lang="sl-SI" dirty="0" err="1"/>
              <a:t>Gebäude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849580" y="1690688"/>
            <a:ext cx="3428350" cy="30003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3600" cap="none" dirty="0" err="1"/>
              <a:t>Das</a:t>
            </a:r>
            <a:r>
              <a:rPr lang="sl-SI" sz="3600" cap="none" dirty="0"/>
              <a:t> </a:t>
            </a:r>
            <a:r>
              <a:rPr lang="sl-SI" sz="3600" cap="none" dirty="0" err="1"/>
              <a:t>Gebäude</a:t>
            </a:r>
            <a:r>
              <a:rPr lang="sl-SI" sz="3600" cap="none" dirty="0"/>
              <a:t> </a:t>
            </a:r>
            <a:r>
              <a:rPr lang="sl-SI" sz="3600" cap="none" dirty="0" err="1"/>
              <a:t>hat</a:t>
            </a:r>
            <a:r>
              <a:rPr lang="sl-SI" sz="3600" cap="none" dirty="0"/>
              <a:t> 11 </a:t>
            </a:r>
            <a:r>
              <a:rPr lang="sl-SI" sz="3600" cap="none" dirty="0" err="1"/>
              <a:t>Etagen</a:t>
            </a:r>
            <a:r>
              <a:rPr lang="sl-SI" sz="3600" cap="none" dirty="0"/>
              <a:t>. </a:t>
            </a:r>
            <a:r>
              <a:rPr lang="sl-SI" sz="3600" cap="none" dirty="0" err="1"/>
              <a:t>Im</a:t>
            </a:r>
            <a:r>
              <a:rPr lang="sl-SI" sz="3600" cap="none" dirty="0"/>
              <a:t> 4. </a:t>
            </a:r>
            <a:r>
              <a:rPr lang="sl-SI" sz="3600" cap="none" dirty="0" err="1"/>
              <a:t>und</a:t>
            </a:r>
            <a:r>
              <a:rPr lang="sl-SI" sz="3600" cap="none" dirty="0"/>
              <a:t> 11. </a:t>
            </a:r>
            <a:r>
              <a:rPr lang="sl-SI" sz="3600" cap="none" dirty="0" err="1"/>
              <a:t>Stock</a:t>
            </a:r>
            <a:r>
              <a:rPr lang="sl-SI" sz="3600" cap="none" dirty="0"/>
              <a:t> </a:t>
            </a:r>
            <a:r>
              <a:rPr lang="sl-SI" sz="3600" cap="none" dirty="0" err="1"/>
              <a:t>kann</a:t>
            </a:r>
            <a:r>
              <a:rPr lang="sl-SI" sz="3600" cap="none" dirty="0"/>
              <a:t> </a:t>
            </a:r>
            <a:r>
              <a:rPr lang="sl-SI" sz="3600" cap="none" dirty="0" err="1"/>
              <a:t>mann</a:t>
            </a:r>
            <a:r>
              <a:rPr lang="sl-SI" sz="3600" cap="none" dirty="0"/>
              <a:t> </a:t>
            </a:r>
            <a:r>
              <a:rPr lang="sl-SI" sz="3600" cap="none" dirty="0" err="1"/>
              <a:t>etwas</a:t>
            </a:r>
            <a:r>
              <a:rPr lang="sl-SI" sz="3600" cap="none" dirty="0"/>
              <a:t> </a:t>
            </a:r>
            <a:r>
              <a:rPr lang="sl-SI" sz="3600" cap="none" dirty="0" err="1"/>
              <a:t>essen</a:t>
            </a:r>
            <a:r>
              <a:rPr lang="sl-SI" sz="3600" cap="none" dirty="0"/>
              <a:t>, </a:t>
            </a:r>
            <a:r>
              <a:rPr lang="sl-SI" sz="3600" cap="none" dirty="0" err="1"/>
              <a:t>trinken</a:t>
            </a:r>
            <a:r>
              <a:rPr lang="sl-SI" sz="3600" cap="none" dirty="0"/>
              <a:t> </a:t>
            </a:r>
            <a:r>
              <a:rPr lang="sl-SI" sz="3600" cap="none" dirty="0" err="1"/>
              <a:t>und</a:t>
            </a:r>
            <a:r>
              <a:rPr lang="sl-SI" sz="3600" cap="none" dirty="0"/>
              <a:t> </a:t>
            </a:r>
            <a:r>
              <a:rPr lang="sl-SI" sz="3600" cap="none" dirty="0" err="1"/>
              <a:t>sich</a:t>
            </a:r>
            <a:r>
              <a:rPr lang="sl-SI" sz="3600" cap="none" dirty="0"/>
              <a:t> </a:t>
            </a:r>
            <a:r>
              <a:rPr lang="sl-SI" sz="3600" cap="none" dirty="0" err="1"/>
              <a:t>erfrischen</a:t>
            </a:r>
            <a:r>
              <a:rPr lang="sl-SI" sz="3600" cap="none" dirty="0"/>
              <a:t>.</a:t>
            </a:r>
            <a:endParaRPr lang="sl-SI" sz="3600" cap="none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601" y="1052748"/>
            <a:ext cx="3428350" cy="554774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10800000" flipV="1">
            <a:off x="5049417" y="531185"/>
            <a:ext cx="1722242" cy="907250"/>
          </a:xfrm>
        </p:spPr>
        <p:txBody>
          <a:bodyPr>
            <a:normAutofit fontScale="90000"/>
          </a:bodyPr>
          <a:lstStyle/>
          <a:p>
            <a:r>
              <a:rPr lang="sl-SI" dirty="0" err="1"/>
              <a:t>Haie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37917" y="984810"/>
            <a:ext cx="4682426" cy="16650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3200" cap="none" dirty="0" err="1"/>
              <a:t>Interessante</a:t>
            </a:r>
            <a:r>
              <a:rPr lang="sl-SI" sz="3200" cap="none" dirty="0"/>
              <a:t> </a:t>
            </a:r>
            <a:r>
              <a:rPr lang="sl-SI" sz="3200" cap="none" dirty="0" err="1"/>
              <a:t>tatsache</a:t>
            </a:r>
            <a:r>
              <a:rPr lang="sl-SI" sz="3200" cap="none" dirty="0"/>
              <a:t> </a:t>
            </a:r>
            <a:endParaRPr lang="sl-SI" sz="3200" cap="none" dirty="0"/>
          </a:p>
          <a:p>
            <a:pPr marL="0" indent="0">
              <a:buNone/>
            </a:pPr>
            <a:r>
              <a:rPr lang="sl-SI" sz="3200" cap="none" dirty="0" err="1"/>
              <a:t>über</a:t>
            </a:r>
            <a:r>
              <a:rPr lang="sl-SI" sz="3200" cap="none" dirty="0"/>
              <a:t> die </a:t>
            </a:r>
            <a:r>
              <a:rPr lang="sl-SI" sz="3200" cap="none" dirty="0" err="1"/>
              <a:t>Haie</a:t>
            </a:r>
            <a:r>
              <a:rPr lang="sl-SI" sz="3200" cap="none" dirty="0"/>
              <a:t> – </a:t>
            </a:r>
            <a:r>
              <a:rPr lang="sl-SI" sz="3200" cap="none" dirty="0" err="1"/>
              <a:t>sind</a:t>
            </a:r>
            <a:r>
              <a:rPr lang="sl-SI" sz="3200" cap="none" dirty="0"/>
              <a:t> </a:t>
            </a:r>
            <a:r>
              <a:rPr lang="sl-SI" sz="3200" cap="none" dirty="0" err="1"/>
              <a:t>sie</a:t>
            </a:r>
            <a:r>
              <a:rPr lang="sl-SI" sz="3200" cap="none" dirty="0"/>
              <a:t> </a:t>
            </a:r>
            <a:r>
              <a:rPr lang="sl-SI" sz="3200" cap="none" dirty="0" err="1"/>
              <a:t>wirklich</a:t>
            </a:r>
            <a:r>
              <a:rPr lang="sl-SI" sz="3200" cap="none" dirty="0"/>
              <a:t> </a:t>
            </a:r>
            <a:r>
              <a:rPr lang="sl-SI" sz="3200" cap="none" dirty="0" err="1"/>
              <a:t>gefährlich</a:t>
            </a:r>
            <a:r>
              <a:rPr lang="sl-SI" sz="3200" cap="none" dirty="0"/>
              <a:t>?</a:t>
            </a:r>
            <a:endParaRPr lang="sl-SI" sz="3200" cap="none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543" y="3429000"/>
            <a:ext cx="3271838" cy="319656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98878" y="3590791"/>
            <a:ext cx="5258094" cy="284014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98" b="17133"/>
          <a:stretch>
            <a:fillRect/>
          </a:stretch>
        </p:blipFill>
        <p:spPr>
          <a:xfrm>
            <a:off x="6974064" y="767813"/>
            <a:ext cx="2581275" cy="255177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40631" y="365126"/>
            <a:ext cx="9710738" cy="742538"/>
          </a:xfrm>
        </p:spPr>
        <p:txBody>
          <a:bodyPr/>
          <a:lstStyle/>
          <a:p>
            <a:r>
              <a:rPr lang="sl-SI" dirty="0" err="1"/>
              <a:t>Lasst</a:t>
            </a:r>
            <a:r>
              <a:rPr lang="sl-SI" dirty="0"/>
              <a:t> </a:t>
            </a:r>
            <a:r>
              <a:rPr lang="sl-SI" dirty="0" err="1"/>
              <a:t>uns</a:t>
            </a:r>
            <a:r>
              <a:rPr lang="sl-SI" dirty="0"/>
              <a:t> die </a:t>
            </a:r>
            <a:r>
              <a:rPr lang="sl-SI" dirty="0" err="1"/>
              <a:t>Störe</a:t>
            </a:r>
            <a:r>
              <a:rPr lang="sl-SI" dirty="0"/>
              <a:t> in DER </a:t>
            </a:r>
            <a:r>
              <a:rPr lang="sl-SI" dirty="0" err="1"/>
              <a:t>Donau</a:t>
            </a:r>
            <a:r>
              <a:rPr lang="sl-SI" dirty="0"/>
              <a:t> </a:t>
            </a:r>
            <a:r>
              <a:rPr lang="sl-SI" dirty="0" err="1"/>
              <a:t>retten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247554"/>
            <a:ext cx="3233738" cy="466725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l-SI" sz="2800" cap="none" dirty="0"/>
              <a:t>In </a:t>
            </a:r>
            <a:r>
              <a:rPr lang="sl-SI" sz="2800" cap="none" dirty="0" err="1"/>
              <a:t>einem</a:t>
            </a:r>
            <a:r>
              <a:rPr lang="sl-SI" sz="2800" cap="none" dirty="0"/>
              <a:t> der </a:t>
            </a:r>
            <a:r>
              <a:rPr lang="sl-SI" sz="2800" cap="none" dirty="0" err="1"/>
              <a:t>Aquarien</a:t>
            </a:r>
            <a:r>
              <a:rPr lang="sl-SI" sz="2800" cap="none" dirty="0"/>
              <a:t> des Haus des </a:t>
            </a:r>
            <a:r>
              <a:rPr lang="sl-SI" sz="2800" cap="none" dirty="0" err="1"/>
              <a:t>Meeres</a:t>
            </a:r>
            <a:r>
              <a:rPr lang="sl-SI" sz="2800" cap="none" dirty="0"/>
              <a:t> </a:t>
            </a:r>
            <a:r>
              <a:rPr lang="sl-SI" sz="2800" cap="none" dirty="0" err="1"/>
              <a:t>leben</a:t>
            </a:r>
            <a:r>
              <a:rPr lang="sl-SI" sz="2800" cap="none" dirty="0"/>
              <a:t> die </a:t>
            </a:r>
            <a:r>
              <a:rPr lang="sl-SI" sz="2800" cap="none" dirty="0" err="1"/>
              <a:t>Störe</a:t>
            </a:r>
            <a:r>
              <a:rPr lang="sl-SI" sz="2800" cap="none" dirty="0"/>
              <a:t>. </a:t>
            </a:r>
            <a:r>
              <a:rPr lang="sl-SI" sz="2800" cap="none" dirty="0" err="1"/>
              <a:t>Sie</a:t>
            </a:r>
            <a:r>
              <a:rPr lang="sl-SI" sz="2800" cap="none" dirty="0"/>
              <a:t> </a:t>
            </a:r>
            <a:r>
              <a:rPr lang="sl-SI" sz="2800" cap="none" dirty="0" err="1"/>
              <a:t>werden</a:t>
            </a:r>
            <a:r>
              <a:rPr lang="sl-SI" sz="2800" cap="none" dirty="0"/>
              <a:t> </a:t>
            </a:r>
            <a:r>
              <a:rPr lang="sl-SI" sz="2800" cap="none" dirty="0" err="1"/>
              <a:t>hier</a:t>
            </a:r>
            <a:r>
              <a:rPr lang="sl-SI" sz="2800" cap="none" dirty="0"/>
              <a:t> </a:t>
            </a:r>
            <a:r>
              <a:rPr lang="sl-SI" sz="2800" cap="none" dirty="0" err="1"/>
              <a:t>großgezogen</a:t>
            </a:r>
            <a:r>
              <a:rPr lang="sl-SI" sz="2800" cap="none" dirty="0"/>
              <a:t> um </a:t>
            </a:r>
            <a:r>
              <a:rPr lang="sl-SI" sz="2800" cap="none" dirty="0" err="1"/>
              <a:t>künftig</a:t>
            </a:r>
            <a:r>
              <a:rPr lang="sl-SI" sz="2800" cap="none" dirty="0"/>
              <a:t> </a:t>
            </a:r>
            <a:r>
              <a:rPr lang="sl-SI" sz="2800" cap="none" dirty="0" err="1"/>
              <a:t>als</a:t>
            </a:r>
            <a:r>
              <a:rPr lang="sl-SI" sz="2800" cap="none" dirty="0"/>
              <a:t> </a:t>
            </a:r>
            <a:r>
              <a:rPr lang="sl-SI" sz="2800" cap="none" dirty="0" err="1"/>
              <a:t>Muttertiere</a:t>
            </a:r>
            <a:r>
              <a:rPr lang="sl-SI" sz="2800" cap="none" dirty="0"/>
              <a:t> </a:t>
            </a:r>
            <a:r>
              <a:rPr lang="sl-SI" sz="2800" cap="none" dirty="0" err="1"/>
              <a:t>für</a:t>
            </a:r>
            <a:r>
              <a:rPr lang="sl-SI" sz="2800" cap="none" dirty="0"/>
              <a:t> </a:t>
            </a:r>
            <a:r>
              <a:rPr lang="sl-SI" sz="2800" cap="none" dirty="0" err="1"/>
              <a:t>tausende</a:t>
            </a:r>
            <a:r>
              <a:rPr lang="sl-SI" sz="2800" cap="none" dirty="0"/>
              <a:t> </a:t>
            </a:r>
            <a:r>
              <a:rPr lang="sl-SI" sz="2800" cap="none" dirty="0" err="1"/>
              <a:t>Jungfische</a:t>
            </a:r>
            <a:r>
              <a:rPr lang="sl-SI" sz="2800" cap="none" dirty="0"/>
              <a:t> </a:t>
            </a:r>
            <a:r>
              <a:rPr lang="sl-SI" sz="2800" cap="none" dirty="0" err="1"/>
              <a:t>zu</a:t>
            </a:r>
            <a:r>
              <a:rPr lang="sl-SI" sz="2800" cap="none" dirty="0"/>
              <a:t> </a:t>
            </a:r>
            <a:r>
              <a:rPr lang="sl-SI" sz="2800" cap="none" dirty="0" err="1"/>
              <a:t>sorgen</a:t>
            </a:r>
            <a:r>
              <a:rPr lang="sl-SI" sz="2800" cap="none" dirty="0"/>
              <a:t>.</a:t>
            </a:r>
            <a:endParaRPr lang="sl-SI" sz="2800" cap="none" dirty="0"/>
          </a:p>
          <a:p>
            <a:pPr marL="0" indent="0">
              <a:buNone/>
            </a:pPr>
            <a:r>
              <a:rPr lang="sl-SI" sz="2800" cap="none" dirty="0"/>
              <a:t>Die </a:t>
            </a:r>
            <a:r>
              <a:rPr lang="sl-SI" sz="2800" cap="none" dirty="0" err="1"/>
              <a:t>Stoere</a:t>
            </a:r>
            <a:r>
              <a:rPr lang="sl-SI" sz="2800" cap="none" dirty="0"/>
              <a:t> – Jesetra.</a:t>
            </a:r>
            <a:endParaRPr lang="sl-SI" sz="2800" cap="none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37" y="1247554"/>
            <a:ext cx="6659563" cy="312475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37" y="4372306"/>
            <a:ext cx="3135970" cy="213464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774" y="243134"/>
            <a:ext cx="10364451" cy="1596177"/>
          </a:xfrm>
        </p:spPr>
        <p:txBody>
          <a:bodyPr/>
          <a:lstStyle/>
          <a:p>
            <a:r>
              <a:rPr lang="sl-SI" dirty="0" err="1"/>
              <a:t>Einige</a:t>
            </a:r>
            <a:r>
              <a:rPr lang="sl-SI" dirty="0"/>
              <a:t> </a:t>
            </a:r>
            <a:r>
              <a:rPr lang="sl-SI" dirty="0" err="1"/>
              <a:t>interessante</a:t>
            </a:r>
            <a:r>
              <a:rPr lang="sl-SI" dirty="0"/>
              <a:t> </a:t>
            </a:r>
            <a:r>
              <a:rPr lang="sl-SI" dirty="0" err="1"/>
              <a:t>fakten</a:t>
            </a:r>
            <a:r>
              <a:rPr lang="sl-SI" dirty="0"/>
              <a:t> </a:t>
            </a:r>
            <a:r>
              <a:rPr lang="sl-SI" dirty="0" err="1"/>
              <a:t>ueber</a:t>
            </a:r>
            <a:r>
              <a:rPr lang="sl-SI" dirty="0"/>
              <a:t> </a:t>
            </a:r>
            <a:r>
              <a:rPr lang="sl-SI" dirty="0" err="1"/>
              <a:t>das</a:t>
            </a:r>
            <a:r>
              <a:rPr lang="sl-SI" dirty="0"/>
              <a:t> </a:t>
            </a:r>
            <a:r>
              <a:rPr lang="sl-SI" dirty="0" err="1"/>
              <a:t>haus</a:t>
            </a:r>
            <a:r>
              <a:rPr lang="sl-SI" dirty="0"/>
              <a:t> des </a:t>
            </a:r>
            <a:r>
              <a:rPr lang="sl-SI" dirty="0" err="1"/>
              <a:t>meeres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13773" y="1553561"/>
            <a:ext cx="10364452" cy="3951890"/>
          </a:xfrm>
        </p:spPr>
        <p:txBody>
          <a:bodyPr>
            <a:normAutofit/>
          </a:bodyPr>
          <a:lstStyle/>
          <a:p>
            <a:r>
              <a:rPr lang="sl-SI" sz="2800" cap="none" dirty="0" err="1"/>
              <a:t>Zu</a:t>
            </a:r>
            <a:r>
              <a:rPr lang="sl-SI" sz="2800" cap="none" dirty="0"/>
              <a:t> </a:t>
            </a:r>
            <a:r>
              <a:rPr lang="sl-SI" sz="2800" cap="none" dirty="0" err="1"/>
              <a:t>Beginn</a:t>
            </a:r>
            <a:r>
              <a:rPr lang="sl-SI" sz="2800" cap="none" dirty="0"/>
              <a:t> des </a:t>
            </a:r>
            <a:r>
              <a:rPr lang="sl-SI" sz="2800" cap="none" dirty="0" err="1"/>
              <a:t>Spaziergangs</a:t>
            </a:r>
            <a:r>
              <a:rPr lang="sl-SI" sz="2800" cap="none" dirty="0"/>
              <a:t> </a:t>
            </a:r>
            <a:r>
              <a:rPr lang="sl-SI" sz="2800" cap="none" dirty="0" err="1"/>
              <a:t>durch</a:t>
            </a:r>
            <a:r>
              <a:rPr lang="sl-SI" sz="2800" cap="none" dirty="0"/>
              <a:t> </a:t>
            </a:r>
            <a:r>
              <a:rPr lang="sl-SI" sz="2800" cap="none" dirty="0" err="1"/>
              <a:t>das</a:t>
            </a:r>
            <a:r>
              <a:rPr lang="sl-SI" sz="2800" cap="none" dirty="0"/>
              <a:t> Haus des </a:t>
            </a:r>
            <a:r>
              <a:rPr lang="sl-SI" sz="2800" cap="none" dirty="0" err="1"/>
              <a:t>Meeres</a:t>
            </a:r>
            <a:r>
              <a:rPr lang="sl-SI" sz="2800" cap="none" dirty="0"/>
              <a:t> </a:t>
            </a:r>
            <a:r>
              <a:rPr lang="sl-SI" sz="2800" cap="none" dirty="0" err="1"/>
              <a:t>im</a:t>
            </a:r>
            <a:r>
              <a:rPr lang="sl-SI" sz="2800" cap="none" dirty="0"/>
              <a:t> „</a:t>
            </a:r>
            <a:r>
              <a:rPr lang="sl-SI" sz="2800" cap="none" dirty="0" err="1"/>
              <a:t>Atlantiktunnel</a:t>
            </a:r>
            <a:r>
              <a:rPr lang="sl-SI" sz="2800" cap="none" dirty="0"/>
              <a:t>“ </a:t>
            </a:r>
            <a:r>
              <a:rPr lang="sl-SI" sz="2800" cap="none" dirty="0" err="1"/>
              <a:t>sind</a:t>
            </a:r>
            <a:r>
              <a:rPr lang="sl-SI" sz="2800" cap="none" dirty="0"/>
              <a:t> </a:t>
            </a:r>
            <a:r>
              <a:rPr lang="sl-SI" sz="2800" cap="none" dirty="0" err="1"/>
              <a:t>Sie</a:t>
            </a:r>
            <a:r>
              <a:rPr lang="sl-SI" sz="2800" cap="none" dirty="0"/>
              <a:t> von 500.000 Liter </a:t>
            </a:r>
            <a:r>
              <a:rPr lang="sl-SI" sz="2800" cap="none" dirty="0" err="1"/>
              <a:t>Salzwasser</a:t>
            </a:r>
            <a:r>
              <a:rPr lang="sl-SI" sz="2800" cap="none" dirty="0"/>
              <a:t> </a:t>
            </a:r>
            <a:r>
              <a:rPr lang="sl-SI" sz="2800" cap="none" dirty="0" err="1"/>
              <a:t>umgeben</a:t>
            </a:r>
            <a:r>
              <a:rPr lang="sl-SI" sz="2800" cap="none" dirty="0"/>
              <a:t>.</a:t>
            </a:r>
            <a:endParaRPr lang="sl-SI" sz="2800" cap="none" dirty="0"/>
          </a:p>
          <a:p>
            <a:r>
              <a:rPr lang="sl-SI" sz="2800" cap="none" dirty="0" err="1"/>
              <a:t>Älteste</a:t>
            </a:r>
            <a:r>
              <a:rPr lang="sl-SI" sz="2800" cap="none" dirty="0"/>
              <a:t> </a:t>
            </a:r>
            <a:r>
              <a:rPr lang="sl-SI" sz="2800" cap="none" dirty="0" err="1"/>
              <a:t>Bewohnerin</a:t>
            </a:r>
            <a:r>
              <a:rPr lang="sl-SI" sz="2800" cap="none" dirty="0"/>
              <a:t> </a:t>
            </a:r>
            <a:r>
              <a:rPr lang="sl-SI" sz="2800" cap="none" dirty="0" err="1"/>
              <a:t>im</a:t>
            </a:r>
            <a:r>
              <a:rPr lang="sl-SI" sz="2800" cap="none" dirty="0"/>
              <a:t> Haus </a:t>
            </a:r>
            <a:r>
              <a:rPr lang="sl-SI" sz="2800" cap="none" dirty="0" err="1"/>
              <a:t>ist</a:t>
            </a:r>
            <a:r>
              <a:rPr lang="sl-SI" sz="2800" cap="none" dirty="0"/>
              <a:t> </a:t>
            </a:r>
            <a:r>
              <a:rPr lang="sl-SI" sz="2800" cap="none" dirty="0" err="1"/>
              <a:t>eine</a:t>
            </a:r>
            <a:r>
              <a:rPr lang="sl-SI" sz="2800" cap="none" dirty="0"/>
              <a:t> </a:t>
            </a:r>
            <a:r>
              <a:rPr lang="sl-SI" sz="2800" cap="none" dirty="0" err="1"/>
              <a:t>Meeresschildkröte</a:t>
            </a:r>
            <a:r>
              <a:rPr lang="sl-SI" sz="2800" cap="none" dirty="0"/>
              <a:t>.</a:t>
            </a:r>
            <a:endParaRPr lang="sl-SI" sz="2800" cap="none" dirty="0"/>
          </a:p>
          <a:p>
            <a:r>
              <a:rPr lang="sl-SI" sz="2800" cap="none" dirty="0" err="1"/>
              <a:t>Zu</a:t>
            </a:r>
            <a:r>
              <a:rPr lang="sl-SI" sz="2800" cap="none" dirty="0"/>
              <a:t> </a:t>
            </a:r>
            <a:r>
              <a:rPr lang="sl-SI" sz="2800" cap="none" dirty="0" err="1"/>
              <a:t>sehen</a:t>
            </a:r>
            <a:r>
              <a:rPr lang="sl-SI" sz="2800" cap="none" dirty="0"/>
              <a:t> </a:t>
            </a:r>
            <a:r>
              <a:rPr lang="sl-SI" sz="2800" cap="none" dirty="0" err="1"/>
              <a:t>gibt</a:t>
            </a:r>
            <a:r>
              <a:rPr lang="sl-SI" sz="2800" cap="none" dirty="0"/>
              <a:t> es </a:t>
            </a:r>
            <a:r>
              <a:rPr lang="sl-SI" sz="2800" cap="none" dirty="0" err="1"/>
              <a:t>auch</a:t>
            </a:r>
            <a:r>
              <a:rPr lang="sl-SI" sz="2800" cap="none" dirty="0"/>
              <a:t> </a:t>
            </a:r>
            <a:r>
              <a:rPr lang="sl-SI" sz="2800" cap="none" dirty="0" err="1"/>
              <a:t>Nemoza</a:t>
            </a:r>
            <a:r>
              <a:rPr lang="sl-SI" sz="2800" cap="none" dirty="0"/>
              <a:t>-Anemone oder </a:t>
            </a:r>
            <a:r>
              <a:rPr lang="sl-SI" sz="2800" cap="none" dirty="0" err="1"/>
              <a:t>Clownfische</a:t>
            </a:r>
            <a:r>
              <a:rPr lang="sl-SI" sz="2800" cap="none" dirty="0"/>
              <a:t>, die </a:t>
            </a:r>
            <a:r>
              <a:rPr lang="sl-SI" sz="2800" cap="none" dirty="0" err="1"/>
              <a:t>das</a:t>
            </a:r>
            <a:r>
              <a:rPr lang="sl-SI" sz="2800" cap="none" dirty="0"/>
              <a:t> </a:t>
            </a:r>
            <a:r>
              <a:rPr lang="sl-SI" sz="2800" cap="none" dirty="0" err="1"/>
              <a:t>Geschlecht</a:t>
            </a:r>
            <a:r>
              <a:rPr lang="sl-SI" sz="2800" cap="none" dirty="0"/>
              <a:t> </a:t>
            </a:r>
            <a:r>
              <a:rPr lang="sl-SI" sz="2800" cap="none" dirty="0" err="1"/>
              <a:t>aendern</a:t>
            </a:r>
            <a:r>
              <a:rPr lang="sl-SI" sz="2800" cap="none" dirty="0"/>
              <a:t> </a:t>
            </a:r>
            <a:r>
              <a:rPr lang="sl-SI" sz="2800" cap="none" dirty="0" err="1"/>
              <a:t>koennen</a:t>
            </a:r>
            <a:r>
              <a:rPr lang="sl-SI" sz="2800" cap="none" dirty="0"/>
              <a:t>.</a:t>
            </a:r>
            <a:endParaRPr lang="sl-SI" sz="2800" cap="none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82" y="4497032"/>
            <a:ext cx="3765038" cy="211783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541" y="4453102"/>
            <a:ext cx="2104697" cy="21046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13774" y="471058"/>
            <a:ext cx="10364452" cy="5172683"/>
          </a:xfrm>
        </p:spPr>
        <p:txBody>
          <a:bodyPr>
            <a:normAutofit/>
          </a:bodyPr>
          <a:lstStyle/>
          <a:p>
            <a:r>
              <a:rPr lang="sl-SI" sz="2800" cap="none" dirty="0" err="1"/>
              <a:t>Octopus</a:t>
            </a:r>
            <a:r>
              <a:rPr lang="sl-SI" sz="2800" cap="none" dirty="0"/>
              <a:t> </a:t>
            </a:r>
            <a:r>
              <a:rPr lang="sl-SI" sz="2800" cap="none" dirty="0" err="1"/>
              <a:t>ist</a:t>
            </a:r>
            <a:r>
              <a:rPr lang="sl-SI" sz="2800" cap="none" dirty="0"/>
              <a:t> </a:t>
            </a:r>
            <a:r>
              <a:rPr lang="sl-SI" sz="2800" cap="none" dirty="0" err="1"/>
              <a:t>ein</a:t>
            </a:r>
            <a:r>
              <a:rPr lang="sl-SI" sz="2800" cap="none" dirty="0"/>
              <a:t> </a:t>
            </a:r>
            <a:r>
              <a:rPr lang="sl-SI" sz="2800" cap="none" dirty="0" err="1"/>
              <a:t>sehr</a:t>
            </a:r>
            <a:r>
              <a:rPr lang="sl-SI" sz="2800" cap="none" dirty="0"/>
              <a:t> </a:t>
            </a:r>
            <a:r>
              <a:rPr lang="sl-SI" sz="2800" cap="none" dirty="0" err="1"/>
              <a:t>intelligentestes</a:t>
            </a:r>
            <a:r>
              <a:rPr lang="sl-SI" sz="2800" cap="none" dirty="0"/>
              <a:t> </a:t>
            </a:r>
            <a:r>
              <a:rPr lang="sl-SI" sz="2800" cap="none" dirty="0" err="1"/>
              <a:t>Weichtier</a:t>
            </a:r>
            <a:r>
              <a:rPr lang="sl-SI" sz="2800" cap="none" dirty="0"/>
              <a:t>. Der </a:t>
            </a:r>
            <a:r>
              <a:rPr lang="sl-SI" sz="2800" cap="none" dirty="0" err="1"/>
              <a:t>kann</a:t>
            </a:r>
            <a:r>
              <a:rPr lang="sl-SI" sz="2800" cap="none" dirty="0"/>
              <a:t> den </a:t>
            </a:r>
            <a:r>
              <a:rPr lang="sl-SI" sz="2800" cap="none" dirty="0" err="1"/>
              <a:t>Drehverschluss</a:t>
            </a:r>
            <a:r>
              <a:rPr lang="sl-SI" sz="2800" cap="none" dirty="0"/>
              <a:t> der </a:t>
            </a:r>
            <a:r>
              <a:rPr lang="sl-SI" sz="2800" cap="none" dirty="0" err="1"/>
              <a:t>Marmeladenflasche</a:t>
            </a:r>
            <a:r>
              <a:rPr lang="sl-SI" sz="2800" cap="none" dirty="0"/>
              <a:t> von </a:t>
            </a:r>
            <a:r>
              <a:rPr lang="sl-SI" sz="2800" cap="none" dirty="0" err="1"/>
              <a:t>innen</a:t>
            </a:r>
            <a:r>
              <a:rPr lang="sl-SI" sz="2800" cap="none" dirty="0"/>
              <a:t> oder </a:t>
            </a:r>
            <a:r>
              <a:rPr lang="sl-SI" sz="2800" cap="none" dirty="0" err="1"/>
              <a:t>aussen</a:t>
            </a:r>
            <a:r>
              <a:rPr lang="sl-SI" sz="2800" cap="none" dirty="0"/>
              <a:t> </a:t>
            </a:r>
            <a:r>
              <a:rPr lang="sl-SI" sz="2800" cap="none" dirty="0" err="1"/>
              <a:t>oeffnen</a:t>
            </a:r>
            <a:r>
              <a:rPr lang="sl-SI" sz="2800" cap="none" dirty="0"/>
              <a:t>.</a:t>
            </a:r>
            <a:endParaRPr lang="sl-SI" sz="2800" cap="none" dirty="0"/>
          </a:p>
          <a:p>
            <a:r>
              <a:rPr lang="sl-SI" sz="2800" cap="none" dirty="0"/>
              <a:t>Der </a:t>
            </a:r>
            <a:r>
              <a:rPr lang="sl-SI" sz="2800" cap="none" dirty="0" err="1"/>
              <a:t>kann</a:t>
            </a:r>
            <a:r>
              <a:rPr lang="sl-SI" sz="2800" cap="none" dirty="0"/>
              <a:t> </a:t>
            </a:r>
            <a:r>
              <a:rPr lang="sl-SI" sz="2800" cap="none" dirty="0" err="1"/>
              <a:t>auch</a:t>
            </a:r>
            <a:r>
              <a:rPr lang="sl-SI" sz="2800" cap="none" dirty="0"/>
              <a:t> die </a:t>
            </a:r>
            <a:r>
              <a:rPr lang="sl-SI" sz="2800" cap="none" dirty="0" err="1"/>
              <a:t>farbe</a:t>
            </a:r>
            <a:r>
              <a:rPr lang="sl-SI" sz="2800" cap="none" dirty="0"/>
              <a:t> </a:t>
            </a:r>
            <a:r>
              <a:rPr lang="sl-SI" sz="2800" cap="none" dirty="0" err="1"/>
              <a:t>wächseln</a:t>
            </a:r>
            <a:r>
              <a:rPr lang="sl-SI" sz="2800" cap="none" dirty="0"/>
              <a:t>. </a:t>
            </a:r>
            <a:r>
              <a:rPr lang="sl-SI" sz="2800" cap="none" dirty="0" err="1"/>
              <a:t>Wiessenschaftler</a:t>
            </a:r>
            <a:r>
              <a:rPr lang="sl-SI" sz="2800" cap="none" dirty="0"/>
              <a:t> </a:t>
            </a:r>
            <a:r>
              <a:rPr lang="sl-SI" sz="2800" cap="none" dirty="0" err="1"/>
              <a:t>vermuten</a:t>
            </a:r>
            <a:r>
              <a:rPr lang="sl-SI" sz="2800" cap="none" dirty="0"/>
              <a:t>, </a:t>
            </a:r>
            <a:r>
              <a:rPr lang="sl-SI" sz="2800" cap="none" dirty="0" err="1"/>
              <a:t>dass</a:t>
            </a:r>
            <a:r>
              <a:rPr lang="sl-SI" sz="2800" cap="none" dirty="0"/>
              <a:t> es </a:t>
            </a:r>
            <a:r>
              <a:rPr lang="sl-SI" sz="2800" cap="none" dirty="0" err="1"/>
              <a:t>beim</a:t>
            </a:r>
            <a:r>
              <a:rPr lang="sl-SI" sz="2800" cap="none" dirty="0"/>
              <a:t> </a:t>
            </a:r>
            <a:r>
              <a:rPr lang="sl-SI" sz="2800" cap="none" dirty="0" err="1"/>
              <a:t>Traumen</a:t>
            </a:r>
            <a:r>
              <a:rPr lang="sl-SI" sz="2800" cap="none" dirty="0"/>
              <a:t> </a:t>
            </a:r>
            <a:r>
              <a:rPr lang="sl-SI" sz="2800" cap="none" dirty="0" err="1"/>
              <a:t>seine</a:t>
            </a:r>
            <a:r>
              <a:rPr lang="sl-SI" sz="2800" cap="none" dirty="0"/>
              <a:t> </a:t>
            </a:r>
            <a:r>
              <a:rPr lang="sl-SI" sz="2800" cap="none" dirty="0" err="1"/>
              <a:t>Farbe</a:t>
            </a:r>
            <a:r>
              <a:rPr lang="sl-SI" sz="2800" cap="none" dirty="0"/>
              <a:t> </a:t>
            </a:r>
            <a:r>
              <a:rPr lang="sl-SI" sz="2800" cap="none" dirty="0" err="1"/>
              <a:t>ändert</a:t>
            </a:r>
            <a:r>
              <a:rPr lang="sl-SI" sz="2800" cap="none" dirty="0"/>
              <a:t>.</a:t>
            </a:r>
            <a:endParaRPr lang="sl-SI" sz="2800" cap="none" dirty="0"/>
          </a:p>
          <a:p>
            <a:pPr marL="0" indent="0">
              <a:buNone/>
            </a:pPr>
            <a:endParaRPr lang="sl-SI" sz="2800" cap="none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996" y="3462847"/>
            <a:ext cx="4112008" cy="29240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774" y="118454"/>
            <a:ext cx="10364451" cy="1596177"/>
          </a:xfrm>
        </p:spPr>
        <p:txBody>
          <a:bodyPr>
            <a:normAutofit/>
          </a:bodyPr>
          <a:lstStyle/>
          <a:p>
            <a:r>
              <a:rPr lang="sl-SI" sz="2800" dirty="0" err="1"/>
              <a:t>Im</a:t>
            </a:r>
            <a:r>
              <a:rPr lang="sl-SI" sz="2800" dirty="0"/>
              <a:t> </a:t>
            </a:r>
            <a:r>
              <a:rPr lang="sl-SI" sz="2800" dirty="0" err="1"/>
              <a:t>haus</a:t>
            </a:r>
            <a:r>
              <a:rPr lang="sl-SI" sz="2800" dirty="0"/>
              <a:t> des </a:t>
            </a:r>
            <a:r>
              <a:rPr lang="sl-SI" sz="2800" dirty="0" err="1"/>
              <a:t>meeres</a:t>
            </a:r>
            <a:r>
              <a:rPr lang="sl-SI" sz="2800" dirty="0"/>
              <a:t> </a:t>
            </a:r>
            <a:r>
              <a:rPr lang="sl-SI" sz="2800" dirty="0" err="1"/>
              <a:t>leben</a:t>
            </a:r>
            <a:r>
              <a:rPr lang="sl-SI" sz="2800" dirty="0"/>
              <a:t> rund 10.000 </a:t>
            </a:r>
            <a:r>
              <a:rPr lang="sl-SI" sz="2800" dirty="0" err="1"/>
              <a:t>verschiedene</a:t>
            </a:r>
            <a:r>
              <a:rPr lang="sl-SI" sz="2800" dirty="0"/>
              <a:t> </a:t>
            </a:r>
            <a:r>
              <a:rPr lang="sl-SI" sz="2800" dirty="0" err="1"/>
              <a:t>tiere</a:t>
            </a:r>
            <a:endParaRPr lang="sl-SI" sz="28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21380" y="1714631"/>
            <a:ext cx="3479549" cy="38723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800" cap="none" dirty="0" err="1"/>
              <a:t>Lisztäffchen</a:t>
            </a:r>
            <a:r>
              <a:rPr lang="sl-SI" sz="2800" cap="none" dirty="0"/>
              <a:t> </a:t>
            </a:r>
            <a:r>
              <a:rPr lang="sl-SI" sz="2800" cap="none" dirty="0" err="1"/>
              <a:t>finden</a:t>
            </a:r>
            <a:r>
              <a:rPr lang="sl-SI" sz="2800" cap="none" dirty="0"/>
              <a:t> </a:t>
            </a:r>
            <a:r>
              <a:rPr lang="sl-SI" sz="2800" cap="none" dirty="0" err="1"/>
              <a:t>Sie</a:t>
            </a:r>
            <a:r>
              <a:rPr lang="sl-SI" sz="2800" cap="none" dirty="0"/>
              <a:t> in </a:t>
            </a:r>
            <a:r>
              <a:rPr lang="sl-SI" sz="2800" cap="none" dirty="0" err="1"/>
              <a:t>Krokipark</a:t>
            </a:r>
            <a:r>
              <a:rPr lang="sl-SI" sz="2800" cap="none" dirty="0"/>
              <a:t>, </a:t>
            </a:r>
            <a:r>
              <a:rPr lang="sl-SI" sz="2800" cap="none" dirty="0" err="1"/>
              <a:t>wo</a:t>
            </a:r>
            <a:r>
              <a:rPr lang="sl-SI" sz="2800" cap="none" dirty="0"/>
              <a:t> </a:t>
            </a:r>
            <a:r>
              <a:rPr lang="sl-SI" sz="2800" cap="none" dirty="0" err="1"/>
              <a:t>auch</a:t>
            </a:r>
            <a:r>
              <a:rPr lang="sl-SI" sz="2800" cap="none" dirty="0"/>
              <a:t> </a:t>
            </a:r>
            <a:r>
              <a:rPr lang="sl-SI" sz="2800" cap="none" dirty="0" err="1"/>
              <a:t>eine</a:t>
            </a:r>
            <a:r>
              <a:rPr lang="sl-SI" sz="2800" cap="none" dirty="0"/>
              <a:t> der </a:t>
            </a:r>
            <a:r>
              <a:rPr lang="sl-SI" sz="2800" cap="none" dirty="0" err="1"/>
              <a:t>grossten</a:t>
            </a:r>
            <a:r>
              <a:rPr lang="sl-SI" sz="2800" cap="none" dirty="0"/>
              <a:t> </a:t>
            </a:r>
            <a:r>
              <a:rPr lang="sl-SI" sz="2800" cap="none" dirty="0" err="1"/>
              <a:t>Krokodilarten</a:t>
            </a:r>
            <a:r>
              <a:rPr lang="sl-SI" sz="2800" cap="none" dirty="0"/>
              <a:t> </a:t>
            </a:r>
            <a:r>
              <a:rPr lang="sl-SI" sz="2800" cap="none" dirty="0" err="1"/>
              <a:t>lebt</a:t>
            </a:r>
            <a:r>
              <a:rPr lang="sl-SI" sz="2800" cap="none" dirty="0"/>
              <a:t> – </a:t>
            </a:r>
            <a:r>
              <a:rPr lang="sl-SI" sz="2800" cap="none" dirty="0" err="1"/>
              <a:t>Gavian</a:t>
            </a:r>
            <a:r>
              <a:rPr lang="sl-SI" sz="2800" cap="none" dirty="0"/>
              <a:t> </a:t>
            </a:r>
            <a:r>
              <a:rPr lang="sl-SI" sz="2800" cap="none" dirty="0" err="1"/>
              <a:t>und</a:t>
            </a:r>
            <a:r>
              <a:rPr lang="sl-SI" sz="2800" cap="none" dirty="0"/>
              <a:t> der </a:t>
            </a:r>
            <a:r>
              <a:rPr lang="sl-SI" sz="2800" cap="none" dirty="0" err="1"/>
              <a:t>Nashvogel</a:t>
            </a:r>
            <a:r>
              <a:rPr lang="sl-SI" sz="2800" cap="none" dirty="0"/>
              <a:t> Toko </a:t>
            </a:r>
            <a:r>
              <a:rPr lang="sl-SI" sz="2800" cap="none" dirty="0" err="1"/>
              <a:t>leistet</a:t>
            </a:r>
            <a:r>
              <a:rPr lang="sl-SI" sz="2800" cap="none" dirty="0"/>
              <a:t> </a:t>
            </a:r>
            <a:r>
              <a:rPr lang="sl-SI" sz="2800" cap="none" dirty="0" err="1"/>
              <a:t>ihnen</a:t>
            </a:r>
            <a:r>
              <a:rPr lang="sl-SI" sz="2800" cap="none" dirty="0"/>
              <a:t> </a:t>
            </a:r>
            <a:r>
              <a:rPr lang="sl-SI" sz="2800" cap="none" dirty="0" err="1"/>
              <a:t>Gesellschaft</a:t>
            </a:r>
            <a:r>
              <a:rPr lang="sl-SI" sz="2800" cap="none" dirty="0"/>
              <a:t>.</a:t>
            </a:r>
            <a:endParaRPr lang="sl-SI" sz="2800" cap="none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96" y="1963925"/>
            <a:ext cx="2636329" cy="439388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992" y="1973511"/>
            <a:ext cx="3087154" cy="43842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apljic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1609</Words>
  <Application>WPS Presentation</Application>
  <PresentationFormat>Širokozaslonsko</PresentationFormat>
  <Paragraphs>47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1" baseType="lpstr">
      <vt:lpstr>Arial</vt:lpstr>
      <vt:lpstr>SimSun</vt:lpstr>
      <vt:lpstr>Wingdings</vt:lpstr>
      <vt:lpstr>Tw Cen MT</vt:lpstr>
      <vt:lpstr>Segoe Print</vt:lpstr>
      <vt:lpstr>Microsoft YaHei</vt:lpstr>
      <vt:lpstr>Arial Unicode MS</vt:lpstr>
      <vt:lpstr>Calibri</vt:lpstr>
      <vt:lpstr>Kapljica</vt:lpstr>
      <vt:lpstr>Ein Spaziergang durch das Haus des Meeres</vt:lpstr>
      <vt:lpstr>PowerPoint 演示文稿</vt:lpstr>
      <vt:lpstr>PowerPoint 演示文稿</vt:lpstr>
      <vt:lpstr>Ebenenplan von dem Gebäude</vt:lpstr>
      <vt:lpstr>Haie</vt:lpstr>
      <vt:lpstr>Lasst uns die Störe in DER Donau retten</vt:lpstr>
      <vt:lpstr>Einige interessante fakten ueber das haus des meeres</vt:lpstr>
      <vt:lpstr>PowerPoint 演示文稿</vt:lpstr>
      <vt:lpstr>Im haus des meeres leben rund 10.000 verschiedene tiere</vt:lpstr>
      <vt:lpstr>Pyton, seeigel und qualleN</vt:lpstr>
      <vt:lpstr>Sehenswert…wie klein wir im vergleich zu mutter natur sind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 Spaziergang durch das Haus des Meeres</dc:title>
  <dc:creator>ANDREJ ANDERLIČ</dc:creator>
  <cp:lastModifiedBy>Branko</cp:lastModifiedBy>
  <cp:revision>16</cp:revision>
  <dcterms:created xsi:type="dcterms:W3CDTF">2024-07-25T12:43:00Z</dcterms:created>
  <dcterms:modified xsi:type="dcterms:W3CDTF">2024-07-30T14:06:30Z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685B617892E847AE9402C5D106EEF311_12</vt:lpwstr>
  </property>
  <property fmtid="{D5CDD505-2E9C-101B-9397-08002B2CF9AE}" pid="3" name="KSOProductBuildVer">
    <vt:lpwstr>1033-12.2.0.17119</vt:lpwstr>
  </property>
</Properties>
</file>